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67531-DA40-4C1C-8C3D-B33183B7038B}" type="datetimeFigureOut">
              <a:rPr kumimoji="1" lang="ja-JP" altLang="en-US" smtClean="0"/>
              <a:pPr/>
              <a:t>2014/2/18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87A7F-BCC2-4445-99D6-E5536E6935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692696"/>
            <a:ext cx="2304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1043608" y="692696"/>
            <a:ext cx="0" cy="12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755576" y="0"/>
            <a:ext cx="0" cy="194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1043608" y="0"/>
            <a:ext cx="0" cy="194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755576" y="332656"/>
            <a:ext cx="288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67544" y="2060848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1,</a:t>
            </a:r>
            <a:r>
              <a:rPr lang="ja-JP" altLang="en-US" sz="1600" dirty="0" smtClean="0"/>
              <a:t>底面から</a:t>
            </a:r>
            <a:r>
              <a:rPr lang="en-US" altLang="ja-JP" sz="1600" dirty="0" smtClean="0"/>
              <a:t>5</a:t>
            </a:r>
            <a:r>
              <a:rPr lang="ja-JP" altLang="en-US" sz="1600" dirty="0" smtClean="0"/>
              <a:t>㎜切り取る</a:t>
            </a:r>
            <a:endParaRPr kumimoji="1" lang="en-US" altLang="ja-JP" sz="1600" dirty="0" smtClean="0"/>
          </a:p>
        </p:txBody>
      </p:sp>
      <p:sp>
        <p:nvSpPr>
          <p:cNvPr id="13" name="円/楕円 12"/>
          <p:cNvSpPr/>
          <p:nvPr/>
        </p:nvSpPr>
        <p:spPr>
          <a:xfrm>
            <a:off x="5220072" y="620688"/>
            <a:ext cx="1260000" cy="12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stCxn id="13" idx="0"/>
            <a:endCxn id="13" idx="4"/>
          </p:cNvCxnSpPr>
          <p:nvPr/>
        </p:nvCxnSpPr>
        <p:spPr>
          <a:xfrm>
            <a:off x="5850072" y="620688"/>
            <a:ext cx="0" cy="1260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3" idx="2"/>
            <a:endCxn id="13" idx="6"/>
          </p:cNvCxnSpPr>
          <p:nvPr/>
        </p:nvCxnSpPr>
        <p:spPr>
          <a:xfrm>
            <a:off x="5220072" y="1250688"/>
            <a:ext cx="12600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5785200" y="1188000"/>
            <a:ext cx="144000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860032" y="1988840"/>
            <a:ext cx="30243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</a:t>
            </a:r>
            <a:r>
              <a:rPr kumimoji="1" lang="ja-JP" altLang="en-US" sz="1600" dirty="0" err="1" smtClean="0"/>
              <a:t>、</a:t>
            </a:r>
            <a:r>
              <a:rPr kumimoji="1" lang="ja-JP" altLang="en-US" sz="1600" dirty="0" smtClean="0"/>
              <a:t>切り取った小さいほうのコルクの中心に</a:t>
            </a:r>
            <a:r>
              <a:rPr kumimoji="1" lang="en-US" altLang="ja-JP" sz="1600" dirty="0" smtClean="0"/>
              <a:t>φ2.5</a:t>
            </a:r>
            <a:r>
              <a:rPr kumimoji="1" lang="ja-JP" altLang="en-US" sz="1600" dirty="0" smtClean="0"/>
              <a:t>の</a:t>
            </a:r>
            <a:r>
              <a:rPr kumimoji="1" lang="ja-JP" altLang="en-US" sz="1600" dirty="0" smtClean="0"/>
              <a:t>穴を空ける</a:t>
            </a:r>
            <a:endParaRPr kumimoji="1" lang="ja-JP" altLang="en-US" sz="1600" dirty="0"/>
          </a:p>
        </p:txBody>
      </p:sp>
      <p:cxnSp>
        <p:nvCxnSpPr>
          <p:cNvPr id="20" name="直線コネクタ 19"/>
          <p:cNvCxnSpPr/>
          <p:nvPr/>
        </p:nvCxnSpPr>
        <p:spPr>
          <a:xfrm flipV="1">
            <a:off x="3059832" y="0"/>
            <a:ext cx="0" cy="194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755576" y="548680"/>
            <a:ext cx="2304256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763688" y="2606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44.3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0" y="764704"/>
            <a:ext cx="82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5</a:t>
            </a:r>
            <a:r>
              <a:rPr lang="en-US" altLang="ja-JP" dirty="0" smtClean="0"/>
              <a:t>.0</a:t>
            </a:r>
            <a:endParaRPr kumimoji="1" lang="ja-JP" altLang="en-US" dirty="0"/>
          </a:p>
        </p:txBody>
      </p:sp>
      <p:cxnSp>
        <p:nvCxnSpPr>
          <p:cNvPr id="26" name="直線矢印コネクタ 25"/>
          <p:cNvCxnSpPr/>
          <p:nvPr/>
        </p:nvCxnSpPr>
        <p:spPr>
          <a:xfrm flipV="1">
            <a:off x="251520" y="404664"/>
            <a:ext cx="576064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endCxn id="18" idx="1"/>
          </p:cNvCxnSpPr>
          <p:nvPr/>
        </p:nvCxnSpPr>
        <p:spPr>
          <a:xfrm>
            <a:off x="4932040" y="692696"/>
            <a:ext cx="874248" cy="5163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211960" y="4766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dirty="0" smtClean="0"/>
              <a:t>Φ</a:t>
            </a:r>
            <a:r>
              <a:rPr lang="en-US" altLang="ja-JP" smtClean="0"/>
              <a:t>2.5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>
            <a:stCxn id="4" idx="0"/>
            <a:endCxn id="4" idx="2"/>
          </p:cNvCxnSpPr>
          <p:nvPr/>
        </p:nvCxnSpPr>
        <p:spPr>
          <a:xfrm>
            <a:off x="1907576" y="692696"/>
            <a:ext cx="0" cy="1260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2123728" y="11247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dirty="0" smtClean="0"/>
              <a:t>Φ</a:t>
            </a:r>
            <a:r>
              <a:rPr kumimoji="1" lang="en-US" altLang="ja-JP" dirty="0" smtClean="0"/>
              <a:t>24.0</a:t>
            </a:r>
            <a:endParaRPr kumimoji="1" lang="ja-JP" altLang="en-US" dirty="0"/>
          </a:p>
        </p:txBody>
      </p:sp>
      <p:sp>
        <p:nvSpPr>
          <p:cNvPr id="34" name="右矢印 33"/>
          <p:cNvSpPr/>
          <p:nvPr/>
        </p:nvSpPr>
        <p:spPr>
          <a:xfrm>
            <a:off x="3491880" y="1268760"/>
            <a:ext cx="864096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下矢印 34"/>
          <p:cNvSpPr/>
          <p:nvPr/>
        </p:nvSpPr>
        <p:spPr>
          <a:xfrm>
            <a:off x="5868144" y="2780928"/>
            <a:ext cx="288032" cy="1008112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5364088" y="4365104"/>
            <a:ext cx="1260000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5904000" y="4365104"/>
            <a:ext cx="216024" cy="2160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3" name="直線コネクタ 42"/>
          <p:cNvCxnSpPr/>
          <p:nvPr/>
        </p:nvCxnSpPr>
        <p:spPr>
          <a:xfrm rot="120000">
            <a:off x="6012012" y="414908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5994000" y="4581128"/>
            <a:ext cx="7200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148064" y="5301208"/>
            <a:ext cx="37444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smtClean="0"/>
              <a:t>3,φ2.5</a:t>
            </a:r>
            <a:r>
              <a:rPr kumimoji="1" lang="ja-JP" altLang="en-US" sz="1600" smtClean="0"/>
              <a:t>に</a:t>
            </a:r>
            <a:r>
              <a:rPr kumimoji="1" lang="ja-JP" altLang="en-US" sz="1600" dirty="0" smtClean="0"/>
              <a:t>空けた穴に水晶振動子を水晶がむき出しになるようにはめ込む</a:t>
            </a:r>
            <a:r>
              <a:rPr kumimoji="1"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46" name="左中かっこ 45"/>
          <p:cNvSpPr/>
          <p:nvPr/>
        </p:nvSpPr>
        <p:spPr>
          <a:xfrm>
            <a:off x="5724128" y="4005064"/>
            <a:ext cx="144016" cy="1008112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8" name="直線矢印コネクタ 47"/>
          <p:cNvCxnSpPr/>
          <p:nvPr/>
        </p:nvCxnSpPr>
        <p:spPr>
          <a:xfrm flipV="1">
            <a:off x="4716016" y="4437112"/>
            <a:ext cx="1080120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427984" y="5301208"/>
            <a:ext cx="288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水晶振動子</a:t>
            </a:r>
            <a:endParaRPr kumimoji="1" lang="ja-JP" altLang="en-US" sz="1600" dirty="0"/>
          </a:p>
        </p:txBody>
      </p:sp>
      <p:sp>
        <p:nvSpPr>
          <p:cNvPr id="50" name="左矢印 49"/>
          <p:cNvSpPr/>
          <p:nvPr/>
        </p:nvSpPr>
        <p:spPr>
          <a:xfrm>
            <a:off x="3491880" y="4437112"/>
            <a:ext cx="1008112" cy="288032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67544" y="4365104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4</a:t>
            </a:r>
            <a:r>
              <a:rPr kumimoji="1" lang="ja-JP" altLang="en-US" sz="1600" dirty="0" err="1" smtClean="0"/>
              <a:t>、</a:t>
            </a:r>
            <a:r>
              <a:rPr kumimoji="1" lang="ja-JP" altLang="en-US" sz="1600" dirty="0" smtClean="0"/>
              <a:t>ワニグチ片サドルに固定し観察を開始する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58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seiko</dc:creator>
  <cp:lastModifiedBy>seiko</cp:lastModifiedBy>
  <cp:revision>4</cp:revision>
  <dcterms:created xsi:type="dcterms:W3CDTF">2014-02-18T04:05:19Z</dcterms:created>
  <dcterms:modified xsi:type="dcterms:W3CDTF">2014-02-18T08:41:15Z</dcterms:modified>
</cp:coreProperties>
</file>